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48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1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3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12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98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3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17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91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5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4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0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78B6B-1BAA-4F84-A6F3-2D0D2B24359B}" type="datetimeFigureOut">
              <a:rPr lang="en-US" smtClean="0"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8251-3814-4DBD-AF4E-7DFDDBA05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57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0347" y="771525"/>
            <a:ext cx="8002456" cy="15390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Of the months (OTMs)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927" y="2310606"/>
            <a:ext cx="5257351" cy="1043940"/>
          </a:xfrm>
        </p:spPr>
        <p:txBody>
          <a:bodyPr/>
          <a:lstStyle/>
          <a:p>
            <a:pPr algn="ctr"/>
            <a:r>
              <a:rPr lang="en-US" dirty="0" smtClean="0"/>
              <a:t>Jared Kimbrell</a:t>
            </a:r>
          </a:p>
          <a:p>
            <a:pPr algn="ctr"/>
            <a:r>
              <a:rPr lang="en-US" dirty="0" smtClean="0"/>
              <a:t> National Residence Hall Honorary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44" y="3401469"/>
            <a:ext cx="2984315" cy="29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7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220345"/>
            <a:ext cx="4572000" cy="134175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Of The Months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371600"/>
            <a:ext cx="10942320" cy="4945380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OTMs are “Of the Months” which are a way to recognize the amazing things going on at your campus.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recognition starts on your campus level and can possibly  reach regional and NACURH levels.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There are two types of OTMs: Individuals and Programs</a:t>
            </a:r>
          </a:p>
          <a:p>
            <a:pPr lvl="5"/>
            <a:r>
              <a:rPr lang="en-US" sz="2800" b="1" dirty="0" smtClean="0"/>
              <a:t>General</a:t>
            </a:r>
            <a:r>
              <a:rPr lang="en-US" sz="2800" dirty="0" smtClean="0"/>
              <a:t>: For a person you feel has done amazing work for that month.</a:t>
            </a:r>
          </a:p>
          <a:p>
            <a:pPr lvl="5"/>
            <a:r>
              <a:rPr lang="en-US" sz="2800" b="1" dirty="0" smtClean="0"/>
              <a:t>Program</a:t>
            </a:r>
            <a:r>
              <a:rPr lang="en-US" sz="2800" dirty="0" smtClean="0"/>
              <a:t>: A Program that you really enjoyed attending or throwing.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583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40496" y="335677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Categories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4" y="2183092"/>
            <a:ext cx="4358753" cy="5756276"/>
          </a:xfrm>
          <a:noFill/>
        </p:spPr>
        <p:txBody>
          <a:bodyPr>
            <a:noAutofit/>
          </a:bodyPr>
          <a:lstStyle/>
          <a:p>
            <a:r>
              <a:rPr lang="en-US" sz="2000" b="1" u="sng" dirty="0" smtClean="0"/>
              <a:t>Advisor</a:t>
            </a:r>
          </a:p>
          <a:p>
            <a:r>
              <a:rPr lang="en-US" sz="2000" b="1" u="sng" dirty="0" smtClean="0"/>
              <a:t>Executive Board Member</a:t>
            </a:r>
            <a:r>
              <a:rPr lang="en-US" sz="2000" u="sng" dirty="0" smtClean="0"/>
              <a:t>: </a:t>
            </a:r>
          </a:p>
          <a:p>
            <a:r>
              <a:rPr lang="en-US" sz="2000" b="1" u="sng" dirty="0" smtClean="0"/>
              <a:t>First Year Student </a:t>
            </a:r>
            <a:endParaRPr lang="en-US" sz="2000" dirty="0" smtClean="0"/>
          </a:p>
          <a:p>
            <a:r>
              <a:rPr lang="en-US" sz="2000" b="1" u="sng" dirty="0" smtClean="0"/>
              <a:t>Institution Faculty/Staff </a:t>
            </a:r>
          </a:p>
          <a:p>
            <a:r>
              <a:rPr lang="en-US" sz="2000" b="1" u="sng" dirty="0" smtClean="0"/>
              <a:t>Student</a:t>
            </a:r>
          </a:p>
          <a:p>
            <a:r>
              <a:rPr lang="en-US" sz="2000" b="1" u="sng" dirty="0" smtClean="0"/>
              <a:t>Organization</a:t>
            </a:r>
          </a:p>
          <a:p>
            <a:r>
              <a:rPr lang="en-US" sz="2000" b="1" u="sng" dirty="0" smtClean="0"/>
              <a:t>Residence </a:t>
            </a:r>
            <a:r>
              <a:rPr lang="en-US" sz="2000" b="1" u="sng" dirty="0"/>
              <a:t>Life </a:t>
            </a:r>
            <a:r>
              <a:rPr lang="en-US" sz="2000" b="1" u="sng" dirty="0" smtClean="0"/>
              <a:t>Faculty/Staff</a:t>
            </a:r>
          </a:p>
          <a:p>
            <a:r>
              <a:rPr lang="en-US" sz="2000" b="1" u="sng" dirty="0" smtClean="0"/>
              <a:t>Resident Assistant</a:t>
            </a:r>
            <a:endParaRPr lang="en-US" sz="2000" b="1" u="sng" dirty="0"/>
          </a:p>
          <a:p>
            <a:r>
              <a:rPr lang="en-US" sz="2000" b="1" u="sng" dirty="0"/>
              <a:t>Student </a:t>
            </a:r>
            <a:r>
              <a:rPr lang="en-US" sz="2000" b="1" u="sng" dirty="0" smtClean="0"/>
              <a:t>Staff Member</a:t>
            </a:r>
          </a:p>
          <a:p>
            <a:r>
              <a:rPr lang="en-US" sz="2000" b="1" u="sng" dirty="0" smtClean="0"/>
              <a:t>Residential Community</a:t>
            </a:r>
            <a:endParaRPr lang="en-US" sz="2000" b="1" u="sng" dirty="0"/>
          </a:p>
          <a:p>
            <a:r>
              <a:rPr lang="en-US" sz="2000" b="1" u="sng" dirty="0" smtClean="0"/>
              <a:t>Spotlight</a:t>
            </a:r>
            <a:endParaRPr lang="en-US" sz="2000" b="1" u="sng" dirty="0"/>
          </a:p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80974" y="1419077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General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952278" y="1419077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Program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33247" y="2003852"/>
            <a:ext cx="4358753" cy="57562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 smtClean="0"/>
              <a:t>Educational</a:t>
            </a:r>
          </a:p>
          <a:p>
            <a:r>
              <a:rPr lang="en-US" sz="2000" b="1" u="sng" dirty="0" smtClean="0"/>
              <a:t>Diversity</a:t>
            </a:r>
          </a:p>
          <a:p>
            <a:r>
              <a:rPr lang="en-US" sz="2000" b="1" u="sng" dirty="0" smtClean="0"/>
              <a:t>Community Service</a:t>
            </a:r>
          </a:p>
          <a:p>
            <a:r>
              <a:rPr lang="en-US" sz="2000" b="1" u="sng" dirty="0" smtClean="0"/>
              <a:t>Passive</a:t>
            </a:r>
          </a:p>
          <a:p>
            <a:r>
              <a:rPr lang="en-US" sz="2000" b="1" u="sng" dirty="0" smtClean="0"/>
              <a:t>Social</a:t>
            </a:r>
          </a:p>
          <a:p>
            <a:endParaRPr lang="en-US" sz="2000" b="1" u="sng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652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anose="04020705040A02060702" pitchFamily="82" charset="0"/>
              </a:rPr>
              <a:t>Why to Write An OTM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284"/>
            <a:ext cx="10820400" cy="4024125"/>
          </a:xfrm>
          <a:noFill/>
        </p:spPr>
        <p:txBody>
          <a:bodyPr/>
          <a:lstStyle/>
          <a:p>
            <a:r>
              <a:rPr lang="en-US" dirty="0" smtClean="0"/>
              <a:t>To give a person/group/event recognition for their hard work during a specific month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Give Oklahoma State Recognition on a Regional and possibly National level</a:t>
            </a:r>
          </a:p>
          <a:p>
            <a:pPr lvl="2"/>
            <a:r>
              <a:rPr lang="en-US" dirty="0" smtClean="0"/>
              <a:t>Selected campus winners –&gt; Regional Winners –&gt; National Winners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Hall Cup Points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Your OTM gets sent to whomever you write about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143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418" y="204975"/>
            <a:ext cx="8610600" cy="1293028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How to Write An OTM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18" y="1323191"/>
            <a:ext cx="10820400" cy="4024125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sz="3200" b="1" dirty="0" smtClean="0"/>
              <a:t>otms.nrhh.org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6" t="6409" r="5942" b="6821"/>
          <a:stretch/>
        </p:blipFill>
        <p:spPr>
          <a:xfrm>
            <a:off x="4060313" y="1909985"/>
            <a:ext cx="7827982" cy="45555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12684" y="4054236"/>
            <a:ext cx="1010093" cy="37213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36348" y="2691941"/>
            <a:ext cx="1010093" cy="37213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9294" y="5167760"/>
            <a:ext cx="3595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Create An </a:t>
            </a:r>
            <a:r>
              <a:rPr lang="en-US" b="1" dirty="0"/>
              <a:t>A</a:t>
            </a:r>
            <a:r>
              <a:rPr lang="en-US" b="1" dirty="0" smtClean="0"/>
              <a:t>ccount </a:t>
            </a:r>
            <a:r>
              <a:rPr lang="en-US" dirty="0" smtClean="0"/>
              <a:t>to keep track of OTMs you write &amp; allows you to edit OTMs until they’re submitted to campus selection!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294" y="2037664"/>
            <a:ext cx="3595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No Account? </a:t>
            </a:r>
            <a:r>
              <a:rPr lang="en-US" dirty="0" smtClean="0"/>
              <a:t>For a quick submission just click one of these and start writing!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68706" y="2691941"/>
            <a:ext cx="1577788" cy="18573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44588" y="4340662"/>
            <a:ext cx="1801906" cy="82709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8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96541"/>
            <a:ext cx="8610600" cy="1293028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Submitting an OTM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9569"/>
            <a:ext cx="10820400" cy="4024125"/>
          </a:xfrm>
        </p:spPr>
        <p:txBody>
          <a:bodyPr/>
          <a:lstStyle/>
          <a:p>
            <a:r>
              <a:rPr lang="en-US" dirty="0" smtClean="0"/>
              <a:t>Select University: Oklahoma State University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47" t="-4661" r="10218" b="71747"/>
          <a:stretch/>
        </p:blipFill>
        <p:spPr>
          <a:xfrm>
            <a:off x="1916327" y="1882264"/>
            <a:ext cx="7462804" cy="20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843" t="5788" r="32096" b="4613"/>
          <a:stretch/>
        </p:blipFill>
        <p:spPr>
          <a:xfrm>
            <a:off x="685800" y="131393"/>
            <a:ext cx="4028616" cy="608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1007" t="6049" r="31932" b="3828"/>
          <a:stretch/>
        </p:blipFill>
        <p:spPr>
          <a:xfrm>
            <a:off x="7067573" y="131393"/>
            <a:ext cx="4022452" cy="61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Last Bit of Info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OTMs are due the 7</a:t>
            </a:r>
            <a:r>
              <a:rPr lang="en-US" baseline="30000" dirty="0" smtClean="0"/>
              <a:t>th</a:t>
            </a:r>
            <a:r>
              <a:rPr lang="en-US" dirty="0" smtClean="0"/>
              <a:t> of each month at 11:50PM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Of the Months should be written about things that happened in that month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you want to win on a regional or national level have around 450 words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shouldn’t go above the </a:t>
            </a:r>
            <a:r>
              <a:rPr lang="en-US" smtClean="0"/>
              <a:t>word </a:t>
            </a:r>
            <a:r>
              <a:rPr lang="en-US" smtClean="0"/>
              <a:t>requirement! </a:t>
            </a:r>
            <a:r>
              <a:rPr lang="en-US" dirty="0" smtClean="0"/>
              <a:t>(600 words)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4706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121</TotalTime>
  <Words>283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Algerian</vt:lpstr>
      <vt:lpstr>Arial</vt:lpstr>
      <vt:lpstr>Century Gothic</vt:lpstr>
      <vt:lpstr>Vapor Trail</vt:lpstr>
      <vt:lpstr>Of the months (OTMs)</vt:lpstr>
      <vt:lpstr>Of The Months</vt:lpstr>
      <vt:lpstr>Categories</vt:lpstr>
      <vt:lpstr>Why to Write An OTM</vt:lpstr>
      <vt:lpstr>How to Write An OTM</vt:lpstr>
      <vt:lpstr>Submitting an OTM</vt:lpstr>
      <vt:lpstr>PowerPoint Presentation</vt:lpstr>
      <vt:lpstr>Last Bit of Info</vt:lpstr>
    </vt:vector>
  </TitlesOfParts>
  <Company>Oklahoma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Letters to Hero’s</dc:title>
  <dc:creator>Jared Kimbrell</dc:creator>
  <cp:lastModifiedBy>Kimbrell, Jared Lee</cp:lastModifiedBy>
  <cp:revision>20</cp:revision>
  <dcterms:created xsi:type="dcterms:W3CDTF">2016-02-02T06:11:40Z</dcterms:created>
  <dcterms:modified xsi:type="dcterms:W3CDTF">2017-03-01T23:28:22Z</dcterms:modified>
</cp:coreProperties>
</file>